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7BB89-4BD4-F821-F7DD-DE01213980A2}" v="2" dt="2024-08-22T12:03:39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1237BB89-4BD4-F821-F7DD-DE01213980A2}"/>
    <pc:docChg chg="addSld">
      <pc:chgData name="" userId="" providerId="" clId="Web-{1237BB89-4BD4-F821-F7DD-DE01213980A2}" dt="2024-08-22T12:03:31.633" v="0"/>
      <pc:docMkLst>
        <pc:docMk/>
      </pc:docMkLst>
      <pc:sldChg chg="add">
        <pc:chgData name="" userId="" providerId="" clId="Web-{1237BB89-4BD4-F821-F7DD-DE01213980A2}" dt="2024-08-22T12:03:31.633" v="0"/>
        <pc:sldMkLst>
          <pc:docMk/>
          <pc:sldMk cId="3725982630" sldId="258"/>
        </pc:sldMkLst>
      </pc:sldChg>
    </pc:docChg>
  </pc:docChgLst>
  <pc:docChgLst>
    <pc:chgData name="Laura Nipperdey" userId="S::laura.nipperdey@conventus.de::d77bdb63-e9fd-41d4-ad77-d4d2136fdbf9" providerId="AD" clId="Web-{1237BB89-4BD4-F821-F7DD-DE01213980A2}"/>
    <pc:docChg chg="delSld">
      <pc:chgData name="Laura Nipperdey" userId="S::laura.nipperdey@conventus.de::d77bdb63-e9fd-41d4-ad77-d4d2136fdbf9" providerId="AD" clId="Web-{1237BB89-4BD4-F821-F7DD-DE01213980A2}" dt="2024-08-22T12:03:39.383" v="0"/>
      <pc:docMkLst>
        <pc:docMk/>
      </pc:docMkLst>
      <pc:sldChg chg="del">
        <pc:chgData name="Laura Nipperdey" userId="S::laura.nipperdey@conventus.de::d77bdb63-e9fd-41d4-ad77-d4d2136fdbf9" providerId="AD" clId="Web-{1237BB89-4BD4-F821-F7DD-DE01213980A2}" dt="2024-08-22T12:03:39.383" v="0"/>
        <pc:sldMkLst>
          <pc:docMk/>
          <pc:sldMk cId="1577499883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20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9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20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558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9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0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9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88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98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EB3054-B75A-4BD7-8B3E-8DC0F614FAF3}" type="datetimeFigureOut">
              <a:rPr lang="de-DE" smtClean="0"/>
              <a:t>22.08.2024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2006FE-6571-4354-8775-F8708372C2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472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>
              <a:defRPr lang="en-US"/>
            </a:defPPr>
            <a:lvl1pPr marL="0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356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712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068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425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6781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137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493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4849" algn="l" defTabSz="609356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60" y="3046"/>
            <a:ext cx="12169877" cy="6851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598263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Larissa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10C26895984B8A15B67BDB451BFB" ma:contentTypeVersion="13" ma:contentTypeDescription="Ein neues Dokument erstellen." ma:contentTypeScope="" ma:versionID="f1e312beba322134c62692f9ab56f612">
  <xsd:schema xmlns:xsd="http://www.w3.org/2001/XMLSchema" xmlns:xs="http://www.w3.org/2001/XMLSchema" xmlns:p="http://schemas.microsoft.com/office/2006/metadata/properties" xmlns:ns2="e58eaca8-f4da-4d53-a948-ecd7d12d3e4a" xmlns:ns3="c82cca38-21c0-4085-b597-6714eaf117dc" targetNamespace="http://schemas.microsoft.com/office/2006/metadata/properties" ma:root="true" ma:fieldsID="6589d473b14159f13a5fc096374b68f9" ns2:_="" ns3:_="">
    <xsd:import namespace="e58eaca8-f4da-4d53-a948-ecd7d12d3e4a"/>
    <xsd:import namespace="c82cca38-21c0-4085-b597-6714eaf117dc"/>
    <xsd:element name="properties">
      <xsd:complexType>
        <xsd:sequence>
          <xsd:element name="documentManagement">
            <xsd:complexType>
              <xsd:all>
                <xsd:element ref="ns2:Jahr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8eaca8-f4da-4d53-a948-ecd7d12d3e4a" elementFormDefault="qualified">
    <xsd:import namespace="http://schemas.microsoft.com/office/2006/documentManagement/types"/>
    <xsd:import namespace="http://schemas.microsoft.com/office/infopath/2007/PartnerControls"/>
    <xsd:element name="Jahr" ma:index="8" nillable="true" ma:displayName="Jahr" ma:default="" ma:internalName="Jahr" ma:readOnly="false" ma:percentage="FALSE">
      <xsd:simpleType>
        <xsd:restriction base="dms:Number"/>
      </xsd:simpleType>
    </xsd:element>
    <xsd:element name="TaxCatchAll" ma:index="15" nillable="true" ma:displayName="Taxonomy Catch All Column" ma:hidden="true" ma:list="{8127c1ef-b37a-4fbb-b4e6-6e0cdb00a9cb}" ma:internalName="TaxCatchAll" ma:showField="CatchAllData" ma:web="11dbbd15-56a6-4a36-99c3-e06f7c17ae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2cca38-21c0-4085-b597-6714eaf117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f3f64381-af27-4bc9-81c0-3cb2584565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f3f64381-af27-4bc9-81c0-3cb258456522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8eaca8-f4da-4d53-a948-ecd7d12d3e4a" xsi:nil="true"/>
    <Jahr xmlns="e58eaca8-f4da-4d53-a948-ecd7d12d3e4a" xsi:nil="true"/>
    <lcf76f155ced4ddcb4097134ff3c332f xmlns="c82cca38-21c0-4085-b597-6714eaf117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FB7B172-DF06-4474-9140-627524EA12B5}"/>
</file>

<file path=customXml/itemProps2.xml><?xml version="1.0" encoding="utf-8"?>
<ds:datastoreItem xmlns:ds="http://schemas.openxmlformats.org/officeDocument/2006/customXml" ds:itemID="{AB426C3A-08E4-4BEC-AAE9-9859FE59D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AE252-634E-4644-B96C-49C30916B3D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96BE886-4C3A-4152-BB1C-1816062BEEC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/>
  <cp:revision>3</cp:revision>
  <dcterms:created xsi:type="dcterms:W3CDTF">2024-08-22T12:03:26Z</dcterms:created>
  <dcterms:modified xsi:type="dcterms:W3CDTF">2024-08-22T12:03:40Z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0x010100709310C26895984B8A15B67BDB451BFB</vt:lpwstr>
  </property>
</Properties>
</file>